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3" r:id="rId10"/>
    <p:sldId id="327" r:id="rId11"/>
    <p:sldId id="326" r:id="rId12"/>
    <p:sldId id="331" r:id="rId13"/>
    <p:sldId id="312" r:id="rId14"/>
    <p:sldId id="323" r:id="rId15"/>
    <p:sldId id="325"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29" autoAdjust="0"/>
  </p:normalViewPr>
  <p:slideViewPr>
    <p:cSldViewPr showGuides="1">
      <p:cViewPr varScale="1">
        <p:scale>
          <a:sx n="118" d="100"/>
          <a:sy n="118" d="100"/>
        </p:scale>
        <p:origin x="400" y="19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4/13/19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4/13/19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4/13/19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4/13/19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4/13/19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4/13/19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4/13/19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26" y="5871877"/>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a:t>Hedging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against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really played a good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12" y="5142781"/>
            <a:ext cx="3114399" cy="1708594"/>
          </a:xfrm>
          <a:prstGeom prst="rect">
            <a:avLst/>
          </a:prstGeom>
        </p:spPr>
      </p:pic>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83</TotalTime>
  <Words>932</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SHARP RATIO</vt:lpstr>
      <vt:lpstr>SPY &amp; BTC</vt:lpstr>
      <vt:lpstr>Trading Strategies</vt:lpstr>
      <vt:lpstr>Trading Strategies Part 2!</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Andrew Scott</cp:lastModifiedBy>
  <cp:revision>62</cp:revision>
  <dcterms:created xsi:type="dcterms:W3CDTF">2019-04-05T03:49:48Z</dcterms:created>
  <dcterms:modified xsi:type="dcterms:W3CDTF">2019-04-13T16:55:12Z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